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2"/>
    <p:restoredTop sz="90259"/>
  </p:normalViewPr>
  <p:slideViewPr>
    <p:cSldViewPr snapToGrid="0" snapToObjects="1">
      <p:cViewPr varScale="1">
        <p:scale>
          <a:sx n="140" d="100"/>
          <a:sy n="140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A 150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kdyn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contusion leads to progressive cell loss, reactive gliosis, and cavitation. 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in transverse sections of the spinal cord through epicenter of the injury demonstrate the pathological changes taking place from acute to chronic time points after injury (1 d to 12 weeks) and 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GFAP (astrocytes; red)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(neuronal cell bodies; green)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costaining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illustrates the progressive destruction of the gray matter and neuronal cell loss that occurs following injury as well as the pronounced increase in reactive gliosis acutely following injury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B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), which at later stages becomes more localized to the borders of the cavity, forming a dense glial scar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C–F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Staining with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(to demarcate gray and white matter areas) highlights the initial phase of mass necrosis in the spinal parenchyma at early stages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H–J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followed by clearance of the debris, resulting in large central cavities surrounded by a spared rim of white matter at chronic postinjury time points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K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Scale bar, 500 </a:t>
            </a:r>
            <a:r>
              <a:rPr lang="el-GR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μ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3F287-76FD-31B7-22FE-60802C7480C7}"/>
              </a:ext>
            </a:extLst>
          </p:cNvPr>
          <p:cNvSpPr/>
          <p:nvPr/>
        </p:nvSpPr>
        <p:spPr>
          <a:xfrm>
            <a:off x="0" y="1293962"/>
            <a:ext cx="12192000" cy="37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7F55A-0016-E0B3-0AB8-B20ABE5D4027}"/>
              </a:ext>
            </a:extLst>
          </p:cNvPr>
          <p:cNvSpPr txBox="1"/>
          <p:nvPr/>
        </p:nvSpPr>
        <p:spPr>
          <a:xfrm>
            <a:off x="240125" y="2009651"/>
            <a:ext cx="1172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And Tissue Engineering – Course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42ED-0B5C-A36B-D5DC-5CCCFA716939}"/>
              </a:ext>
            </a:extLst>
          </p:cNvPr>
          <p:cNvSpPr txBox="1"/>
          <p:nvPr/>
        </p:nvSpPr>
        <p:spPr>
          <a:xfrm>
            <a:off x="704087" y="3023062"/>
            <a:ext cx="10783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Scaffold: a Spinal Cord Injury Regeneration Platform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OPC1, Oligodendrocyte Progenitor Cell Therapy </a:t>
            </a:r>
            <a:endParaRPr lang="en-US" sz="28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24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B458-7AB6-A965-2AB8-F241289142CC}"/>
              </a:ext>
            </a:extLst>
          </p:cNvPr>
          <p:cNvSpPr txBox="1"/>
          <p:nvPr/>
        </p:nvSpPr>
        <p:spPr>
          <a:xfrm>
            <a:off x="8792375" y="5243957"/>
            <a:ext cx="3482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Yves </a:t>
            </a:r>
            <a:r>
              <a:rPr lang="en-US" sz="28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Greatti</a:t>
            </a:r>
            <a:endParaRPr lang="en-US" sz="28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3, 2022</a:t>
            </a:r>
          </a:p>
        </p:txBody>
      </p:sp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40" y="1526035"/>
            <a:ext cx="4837398" cy="2616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259788" y="2708868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259788" y="4849858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692" y="4533741"/>
            <a:ext cx="7421731" cy="22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oligodendrocytes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860" y="4014241"/>
            <a:ext cx="2639031" cy="2633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BA2C8-74C0-4254-2646-BCD67569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055" y="1526975"/>
            <a:ext cx="3838650" cy="23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</p:spTree>
    <p:extLst>
      <p:ext uri="{BB962C8B-B14F-4D97-AF65-F5344CB8AC3E}">
        <p14:creationId xmlns:p14="http://schemas.microsoft.com/office/powerpoint/2010/main" val="208833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521551" y="1391229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49213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027976" y="1747319"/>
            <a:ext cx="8083944" cy="44489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 patients evaluated for 2 years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 of patients exhibited motor recovery at 12 months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(at least 1 motor level)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OPC1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Cystic cavitation reduces to 4%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 durable engraftment confirmed via MRI</a:t>
            </a:r>
          </a:p>
        </p:txBody>
      </p:sp>
    </p:spTree>
    <p:extLst>
      <p:ext uri="{BB962C8B-B14F-4D97-AF65-F5344CB8AC3E}">
        <p14:creationId xmlns:p14="http://schemas.microsoft.com/office/powerpoint/2010/main" val="3038569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45" y="1605775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of patients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811424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8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9AB3-0253-FB3F-6E21-5D9FDBE6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56" y="1529226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is complex, multifactorial and multiphasic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dogma that SCI was irreversible and untreatable and nerves in the CNS could not regrow finally, can be put to rest due to research in: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Neuroprotection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Axon growth and remyelination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Growth inhibition (glial scar)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Axon guidance, and synapse formation</a:t>
            </a:r>
          </a:p>
          <a:p>
            <a:pPr>
              <a:lnSpc>
                <a:spcPct val="120000"/>
              </a:lnSpc>
              <a:spcBef>
                <a:spcPts val="1600"/>
              </a:spcBef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 already made significant contributions and will continue to play a major role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treatments require a huge investment in money and time which may slow down research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 and OPC1 are promising therapies, combining them may boost the success of finding a cure for SCI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7832-53E9-98E8-4CF0-F7D4A2D4E2DD}"/>
              </a:ext>
            </a:extLst>
          </p:cNvPr>
          <p:cNvSpPr txBox="1"/>
          <p:nvPr/>
        </p:nvSpPr>
        <p:spPr>
          <a:xfrm>
            <a:off x="448399" y="475929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C2B30-8999-B60B-6D3A-4CD85DA75DC6}"/>
              </a:ext>
            </a:extLst>
          </p:cNvPr>
          <p:cNvCxnSpPr>
            <a:cxnSpLocks/>
          </p:cNvCxnSpPr>
          <p:nvPr/>
        </p:nvCxnSpPr>
        <p:spPr>
          <a:xfrm>
            <a:off x="593023" y="1183815"/>
            <a:ext cx="2342201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apping hands">
            <a:extLst>
              <a:ext uri="{FF2B5EF4-FFF2-40B4-BE49-F238E27FC236}">
                <a16:creationId xmlns:a16="http://schemas.microsoft.com/office/drawing/2014/main" id="{7B3A90C1-1EA6-BAF5-666C-1244CDA02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2" y="50210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EAE335E-8FC8-73E9-0889-C73910121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222" y="2015599"/>
            <a:ext cx="3265714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9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2" y="1256332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786710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09" y="3072990"/>
            <a:ext cx="8010990" cy="156552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90585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895360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1918802" y="6550223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Gains in extremities functions (arms and fingers) to improve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285571" y="2083057"/>
            <a:ext cx="81020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 timed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60" y="395027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2646869" y="624606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4" y="392034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5482566" y="624265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135" y="392777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8716833" y="624265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715911" y="390692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722245" y="3950272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820847" y="4075775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883757" y="6320489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</p:spTree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1" y="1407314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48999" y="3429000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3421</TotalTime>
  <Words>1070</Words>
  <Application>Microsoft Macintosh PowerPoint</Application>
  <PresentationFormat>Widescreen</PresentationFormat>
  <Paragraphs>139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inherit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24</cp:revision>
  <dcterms:created xsi:type="dcterms:W3CDTF">2022-11-14T18:19:37Z</dcterms:created>
  <dcterms:modified xsi:type="dcterms:W3CDTF">2022-11-23T23:48:40Z</dcterms:modified>
</cp:coreProperties>
</file>